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handoutMasterIdLst>
    <p:handoutMasterId r:id="rId9"/>
  </p:handoutMasterIdLst>
  <p:sldIdLst>
    <p:sldId id="292" r:id="rId2"/>
    <p:sldId id="273" r:id="rId3"/>
    <p:sldId id="304" r:id="rId4"/>
    <p:sldId id="305" r:id="rId5"/>
    <p:sldId id="265" r:id="rId6"/>
    <p:sldId id="294" r:id="rId7"/>
    <p:sldId id="277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4" pos="483" userDrawn="1">
          <p15:clr>
            <a:srgbClr val="A4A3A4"/>
          </p15:clr>
        </p15:guide>
        <p15:guide id="5" orient="horz" pos="436" userDrawn="1">
          <p15:clr>
            <a:srgbClr val="A4A3A4"/>
          </p15:clr>
        </p15:guide>
        <p15:guide id="6" orient="horz" pos="3793" userDrawn="1">
          <p15:clr>
            <a:srgbClr val="A4A3A4"/>
          </p15:clr>
        </p15:guide>
        <p15:guide id="7" pos="5518" userDrawn="1">
          <p15:clr>
            <a:srgbClr val="A4A3A4"/>
          </p15:clr>
        </p15:guide>
        <p15:guide id="8" pos="7197" userDrawn="1">
          <p15:clr>
            <a:srgbClr val="A4A3A4"/>
          </p15:clr>
        </p15:guide>
        <p15:guide id="9" pos="2162" userDrawn="1">
          <p15:clr>
            <a:srgbClr val="A4A3A4"/>
          </p15:clr>
        </p15:guide>
        <p15:guide id="10" pos="3341" userDrawn="1">
          <p15:clr>
            <a:srgbClr val="A4A3A4"/>
          </p15:clr>
        </p15:guide>
        <p15:guide id="11" pos="43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A05"/>
    <a:srgbClr val="6E32E0"/>
    <a:srgbClr val="DCDDDF"/>
    <a:srgbClr val="F5F5F5"/>
    <a:srgbClr val="5827B3"/>
    <a:srgbClr val="432199"/>
    <a:srgbClr val="4B21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81"/>
    <p:restoredTop sz="94607"/>
  </p:normalViewPr>
  <p:slideViewPr>
    <p:cSldViewPr snapToGrid="0" snapToObjects="1">
      <p:cViewPr varScale="1">
        <p:scale>
          <a:sx n="120" d="100"/>
          <a:sy n="120" d="100"/>
        </p:scale>
        <p:origin x="208" y="216"/>
      </p:cViewPr>
      <p:guideLst>
        <p:guide orient="horz" pos="2160"/>
        <p:guide pos="3840"/>
        <p:guide pos="483"/>
        <p:guide orient="horz" pos="436"/>
        <p:guide orient="horz" pos="3793"/>
        <p:guide pos="5518"/>
        <p:guide pos="7197"/>
        <p:guide pos="2162"/>
        <p:guide pos="3341"/>
        <p:guide pos="43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39" d="100"/>
          <a:sy n="139" d="100"/>
        </p:scale>
        <p:origin x="493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BC7D9C6F-251E-7E44-98AA-1595D1C95F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27F2884-A8DE-E143-8FF7-B741091276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731F5-F728-EE47-BB7D-914F3FF3E17A}" type="datetimeFigureOut">
              <a:rPr lang="ru-RU" smtClean="0"/>
              <a:t>04.11.2018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7EC713F-3BCA-534C-8D87-554AC4A28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06E129F-173C-094F-99F5-57F9FB2FD3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DD1BF-E62C-6241-91E8-B9E4AB33A7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850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>
                <a16:creationId xmlns:a16="http://schemas.microsoft.com/office/drawing/2014/main" id="{42A97D29-F4BA-7642-AEA0-0768DF18A89E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2D54763-F21B-5C4C-B406-897033716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847" y="1425574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8AD27E66-1443-414D-B87C-10F6504B9A3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90847" y="4243914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71044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5247BE8-1220-ED45-B9E1-8692E4FC556F}"/>
              </a:ext>
            </a:extLst>
          </p:cNvPr>
          <p:cNvSpPr/>
          <p:nvPr userDrawn="1"/>
        </p:nvSpPr>
        <p:spPr>
          <a:xfrm>
            <a:off x="0" y="0"/>
            <a:ext cx="7958666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4" name="Текст 3">
            <a:extLst>
              <a:ext uri="{FF2B5EF4-FFF2-40B4-BE49-F238E27FC236}">
                <a16:creationId xmlns:a16="http://schemas.microsoft.com/office/drawing/2014/main" id="{15CA593B-C640-D847-A2BC-C23245FEC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B555A304-3617-7C4B-AED7-BFD2AE4BAF2D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75294" y="775295"/>
            <a:ext cx="6393557" cy="5159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</p:spTree>
    <p:extLst>
      <p:ext uri="{BB962C8B-B14F-4D97-AF65-F5344CB8AC3E}">
        <p14:creationId xmlns:p14="http://schemas.microsoft.com/office/powerpoint/2010/main" val="1947506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Объект 3">
            <a:extLst>
              <a:ext uri="{FF2B5EF4-FFF2-40B4-BE49-F238E27FC236}">
                <a16:creationId xmlns:a16="http://schemas.microsoft.com/office/drawing/2014/main" id="{0037585D-9D86-1A4F-991B-736E0F50E22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75296" y="2641600"/>
            <a:ext cx="10649944" cy="36030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5" name="Текст 3">
            <a:extLst>
              <a:ext uri="{FF2B5EF4-FFF2-40B4-BE49-F238E27FC236}">
                <a16:creationId xmlns:a16="http://schemas.microsoft.com/office/drawing/2014/main" id="{059C6614-60BD-DE46-B761-4CC470142E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1496260"/>
            <a:ext cx="10810307" cy="7643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76CA6DE5-61A1-3E41-B2DF-10D237885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00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47781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04BD9093-41EB-4149-94ED-58B8217DB2C0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75295" y="1651000"/>
            <a:ext cx="10725858" cy="42756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Фото/иллюстрация/код</a:t>
            </a:r>
          </a:p>
        </p:txBody>
      </p:sp>
    </p:spTree>
    <p:extLst>
      <p:ext uri="{BB962C8B-B14F-4D97-AF65-F5344CB8AC3E}">
        <p14:creationId xmlns:p14="http://schemas.microsoft.com/office/powerpoint/2010/main" val="3869793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DCE6574-94D3-FF48-8143-9E5681458A04}"/>
              </a:ext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04BD9093-41EB-4149-94ED-58B8217DB2C0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75295" y="2261409"/>
            <a:ext cx="10725858" cy="36652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Картинка с кодом</a:t>
            </a:r>
          </a:p>
        </p:txBody>
      </p:sp>
    </p:spTree>
    <p:extLst>
      <p:ext uri="{BB962C8B-B14F-4D97-AF65-F5344CB8AC3E}">
        <p14:creationId xmlns:p14="http://schemas.microsoft.com/office/powerpoint/2010/main" val="2466267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1D01AB8D-1249-AB44-A3E1-A9436A8DE44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90846" y="1880129"/>
            <a:ext cx="10810307" cy="2353205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457200" indent="-457200">
              <a:lnSpc>
                <a:spcPts val="3140"/>
              </a:lnSpc>
              <a:buClr>
                <a:srgbClr val="6E32E0"/>
              </a:buClr>
              <a:buSzPct val="150000"/>
              <a:buFont typeface="+mj-lt"/>
              <a:buAutoNum type="arabicPeriod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</a:t>
            </a:r>
            <a:br>
              <a:rPr lang="ru-RU" dirty="0"/>
            </a:br>
            <a:br>
              <a:rPr lang="ru-RU" dirty="0"/>
            </a:br>
            <a:r>
              <a:rPr lang="ru-RU" dirty="0"/>
              <a:t>
Четвертый уровень
Пятый уровень</a:t>
            </a:r>
          </a:p>
          <a:p>
            <a:r>
              <a:rPr lang="ru-RU" dirty="0"/>
              <a:t>Шестой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203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1F08F44-ED8F-994C-AE2A-4E64A3EC1D57}"/>
              </a:ext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1D01AB8D-1249-AB44-A3E1-A9436A8DE44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90846" y="2247774"/>
            <a:ext cx="10810307" cy="2353205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457200" indent="-457200">
              <a:lnSpc>
                <a:spcPts val="3140"/>
              </a:lnSpc>
              <a:buClr>
                <a:schemeClr val="bg1"/>
              </a:buClr>
              <a:buSzPct val="150000"/>
              <a:buFont typeface="+mj-lt"/>
              <a:buAutoNum type="arabicPeriod"/>
              <a:defRPr sz="2200">
                <a:solidFill>
                  <a:srgbClr val="F5F5F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</a:t>
            </a:r>
            <a:br>
              <a:rPr lang="ru-RU" dirty="0"/>
            </a:br>
            <a:br>
              <a:rPr lang="ru-RU" dirty="0"/>
            </a:br>
            <a:r>
              <a:rPr lang="ru-RU" dirty="0"/>
              <a:t>
Четвертый уровень
Пятый уровень</a:t>
            </a:r>
          </a:p>
          <a:p>
            <a:r>
              <a:rPr lang="ru-RU" dirty="0"/>
              <a:t>Шестой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55279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9" name="Рисунок 2">
            <a:extLst>
              <a:ext uri="{FF2B5EF4-FFF2-40B4-BE49-F238E27FC236}">
                <a16:creationId xmlns:a16="http://schemas.microsoft.com/office/drawing/2014/main" id="{BE5BD5D0-B3BC-7443-A26F-86F7E101251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3708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E13299F-34E0-B043-A2BD-1C92A1D4C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15CA593B-C640-D847-A2BC-C23245FEC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5573295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F99C5CD-AE7D-C44D-8AA0-3F1C5D25012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430B5B75-8D44-1C44-95AA-48A079A7839A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561704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F99C5CD-AE7D-C44D-8AA0-3F1C5D25012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430B5B75-8D44-1C44-95AA-48A079A7839A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844695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F99C5CD-AE7D-C44D-8AA0-3F1C5D25012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430B5B75-8D44-1C44-95AA-48A079A7839A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858784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>
                <a16:creationId xmlns:a16="http://schemas.microsoft.com/office/drawing/2014/main" id="{42A97D29-F4BA-7642-AEA0-0768DF18A89E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2D54763-F21B-5C4C-B406-897033716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8AD27E66-1443-414D-B87C-10F6504B9A3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619141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9" name="Рисунок 2">
            <a:extLst>
              <a:ext uri="{FF2B5EF4-FFF2-40B4-BE49-F238E27FC236}">
                <a16:creationId xmlns:a16="http://schemas.microsoft.com/office/drawing/2014/main" id="{BE5BD5D0-B3BC-7443-A26F-86F7E101251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3708" y="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E13299F-34E0-B043-A2BD-1C92A1D4C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15CA593B-C640-D847-A2BC-C23245FEC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8AA682CA-B4CC-FB4F-B3B5-ACBC7C4C3086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6093708" y="342900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</p:spTree>
    <p:extLst>
      <p:ext uri="{BB962C8B-B14F-4D97-AF65-F5344CB8AC3E}">
        <p14:creationId xmlns:p14="http://schemas.microsoft.com/office/powerpoint/2010/main" val="113681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DCE6574-94D3-FF48-8143-9E5681458A04}"/>
              </a:ext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09F28333-57A4-F64B-A94E-D76BB61D45ED}"/>
              </a:ext>
            </a:extLst>
          </p:cNvPr>
          <p:cNvSpPr txBox="1">
            <a:spLocks/>
          </p:cNvSpPr>
          <p:nvPr userDrawn="1"/>
        </p:nvSpPr>
        <p:spPr>
          <a:xfrm>
            <a:off x="690847" y="2136469"/>
            <a:ext cx="10810306" cy="784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ru-RU" dirty="0">
                <a:solidFill>
                  <a:schemeClr val="bg1"/>
                </a:solidFill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36928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F99C5CD-AE7D-C44D-8AA0-3F1C5D25012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430B5B75-8D44-1C44-95AA-48A079A7839A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892455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1D226D4-5E7C-6F4A-BC21-E9223ABAD6E8}"/>
              </a:ext>
            </a:extLst>
          </p:cNvPr>
          <p:cNvSpPr/>
          <p:nvPr userDrawn="1"/>
        </p:nvSpPr>
        <p:spPr>
          <a:xfrm>
            <a:off x="6096000" y="0"/>
            <a:ext cx="6096000" cy="2285156"/>
          </a:xfrm>
          <a:prstGeom prst="rect">
            <a:avLst/>
          </a:prstGeom>
          <a:solidFill>
            <a:srgbClr val="DCDD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93A7BC0-255E-D84A-AB88-AEA16801F9A5}"/>
              </a:ext>
            </a:extLst>
          </p:cNvPr>
          <p:cNvSpPr/>
          <p:nvPr userDrawn="1"/>
        </p:nvSpPr>
        <p:spPr>
          <a:xfrm>
            <a:off x="6096000" y="2285156"/>
            <a:ext cx="6096000" cy="2285156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58D9DF2-E31D-F541-8509-6A3BC4066C24}"/>
              </a:ext>
            </a:extLst>
          </p:cNvPr>
          <p:cNvSpPr/>
          <p:nvPr userDrawn="1"/>
        </p:nvSpPr>
        <p:spPr>
          <a:xfrm>
            <a:off x="6096000" y="4572844"/>
            <a:ext cx="6096000" cy="2285156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E13299F-34E0-B043-A2BD-1C92A1D4C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1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4017489E-DA8C-CF49-BB72-6DC6DFFFE5E9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88489" y="2975189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4F3D22E8-9299-9844-AD53-D79AB55FA10A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6788489" y="5262877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383322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E13299F-34E0-B043-A2BD-1C92A1D4C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F99C5CD-AE7D-C44D-8AA0-3F1C5D250127}"/>
              </a:ext>
            </a:extLst>
          </p:cNvPr>
          <p:cNvSpPr/>
          <p:nvPr userDrawn="1"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2036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E1F4D6D-9C51-8842-8432-6A23608B8EF8}"/>
              </a:ext>
            </a:extLst>
          </p:cNvPr>
          <p:cNvSpPr/>
          <p:nvPr userDrawn="1"/>
        </p:nvSpPr>
        <p:spPr>
          <a:xfrm>
            <a:off x="6096000" y="3429000"/>
            <a:ext cx="6096000" cy="3437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696FF916-937F-1243-8350-18A214E0FA68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88489" y="4133851"/>
            <a:ext cx="4681253" cy="2036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875380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E13299F-34E0-B043-A2BD-1C92A1D4C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Итоги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F99C5CD-AE7D-C44D-8AA0-3F1C5D25012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457200" indent="-457200" latinLnBrk="0">
              <a:lnSpc>
                <a:spcPts val="3140"/>
              </a:lnSpc>
              <a:spcBef>
                <a:spcPts val="1000"/>
              </a:spcBef>
              <a:buFont typeface="+mj-lt"/>
              <a:buAutoNum type="arabicPeriod"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7976507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>
                <a16:creationId xmlns:a16="http://schemas.microsoft.com/office/drawing/2014/main" id="{42A97D29-F4BA-7642-AEA0-0768DF18A89E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2D54763-F21B-5C4C-B406-897033716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8AD27E66-1443-414D-B87C-10F6504B9A3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027119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bg>
      <p:bgPr>
        <a:solidFill>
          <a:srgbClr val="6E32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>
                <a16:creationId xmlns:a16="http://schemas.microsoft.com/office/drawing/2014/main" id="{42A97D29-F4BA-7642-AEA0-0768DF18A89E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2D54763-F21B-5C4C-B406-897033716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847" y="3704734"/>
            <a:ext cx="9917886" cy="179280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8AD27E66-1443-414D-B87C-10F6504B9A3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751662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E13299F-34E0-B043-A2BD-1C92A1D4C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В этом видео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F99C5CD-AE7D-C44D-8AA0-3F1C5D25012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457200" indent="-457200" latinLnBrk="0">
              <a:lnSpc>
                <a:spcPts val="3140"/>
              </a:lnSpc>
              <a:spcBef>
                <a:spcPts val="1000"/>
              </a:spcBef>
              <a:buFont typeface="+mj-lt"/>
              <a:buAutoNum type="arabicPeriod"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414358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0DAC93-A6AA-7E45-B5CE-4667E2D5F7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24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4" name="Текст 3">
            <a:extLst>
              <a:ext uri="{FF2B5EF4-FFF2-40B4-BE49-F238E27FC236}">
                <a16:creationId xmlns:a16="http://schemas.microsoft.com/office/drawing/2014/main" id="{15CA593B-C640-D847-A2BC-C23245FEC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B555A304-3617-7C4B-AED7-BFD2AE4BAF2D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13465"/>
            <a:ext cx="7958667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</p:spTree>
    <p:extLst>
      <p:ext uri="{BB962C8B-B14F-4D97-AF65-F5344CB8AC3E}">
        <p14:creationId xmlns:p14="http://schemas.microsoft.com/office/powerpoint/2010/main" val="821263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7" name="Объект 3">
            <a:extLst>
              <a:ext uri="{FF2B5EF4-FFF2-40B4-BE49-F238E27FC236}">
                <a16:creationId xmlns:a16="http://schemas.microsoft.com/office/drawing/2014/main" id="{BF9D669A-65AA-5B45-9BF1-A489130107E4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33334" y="0"/>
            <a:ext cx="7958666" cy="68445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B39CF21C-EDC8-0043-9357-C52F960E9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3127009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21E7D81F-E40D-1346-9001-DB202B7069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2506662"/>
            <a:ext cx="3127010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50920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C7C25DF-623C-7E43-A6F2-503FAABFCAD3}"/>
              </a:ext>
            </a:extLst>
          </p:cNvPr>
          <p:cNvSpPr/>
          <p:nvPr userDrawn="1"/>
        </p:nvSpPr>
        <p:spPr>
          <a:xfrm>
            <a:off x="0" y="0"/>
            <a:ext cx="4233334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7" name="Объект 3">
            <a:extLst>
              <a:ext uri="{FF2B5EF4-FFF2-40B4-BE49-F238E27FC236}">
                <a16:creationId xmlns:a16="http://schemas.microsoft.com/office/drawing/2014/main" id="{BF9D669A-65AA-5B45-9BF1-A489130107E4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33334" y="0"/>
            <a:ext cx="7958666" cy="68445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33EC763C-D6D9-0C4A-B544-111E5A5D9C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2506662"/>
            <a:ext cx="3155290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A8DAC45-8469-6346-B563-C4C7DED67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874849"/>
            <a:ext cx="3505540" cy="138015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99417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5020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6" r:id="rId3"/>
    <p:sldLayoutId id="2147483685" r:id="rId4"/>
    <p:sldLayoutId id="2147483661" r:id="rId5"/>
    <p:sldLayoutId id="2147483655" r:id="rId6"/>
    <p:sldLayoutId id="2147483674" r:id="rId7"/>
    <p:sldLayoutId id="2147483688" r:id="rId8"/>
    <p:sldLayoutId id="2147483689" r:id="rId9"/>
    <p:sldLayoutId id="2147483675" r:id="rId10"/>
    <p:sldLayoutId id="2147483681" r:id="rId11"/>
    <p:sldLayoutId id="2147483678" r:id="rId12"/>
    <p:sldLayoutId id="2147483677" r:id="rId13"/>
    <p:sldLayoutId id="2147483680" r:id="rId14"/>
    <p:sldLayoutId id="2147483687" r:id="rId15"/>
    <p:sldLayoutId id="2147483654" r:id="rId16"/>
    <p:sldLayoutId id="2147483673" r:id="rId17"/>
    <p:sldLayoutId id="2147483664" r:id="rId18"/>
    <p:sldLayoutId id="2147483671" r:id="rId19"/>
    <p:sldLayoutId id="2147483660" r:id="rId20"/>
    <p:sldLayoutId id="2147483669" r:id="rId21"/>
    <p:sldLayoutId id="2147483667" r:id="rId22"/>
    <p:sldLayoutId id="2147483672" r:id="rId23"/>
    <p:sldLayoutId id="2147483665" r:id="rId24"/>
    <p:sldLayoutId id="2147483663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10CC32B-3077-5943-9D4C-8B473FFE7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3009279"/>
            <a:ext cx="9037615" cy="2601383"/>
          </a:xfrm>
        </p:spPr>
        <p:txBody>
          <a:bodyPr>
            <a:normAutofit/>
          </a:bodyPr>
          <a:lstStyle/>
          <a:p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JavaScript </a:t>
            </a:r>
            <a:r>
              <a:rPr lang="ru-RU" dirty="0">
                <a:latin typeface="Roboto Medium" panose="02000000000000000000" pitchFamily="2" charset="0"/>
                <a:ea typeface="Roboto Medium" panose="02000000000000000000" pitchFamily="2" charset="0"/>
              </a:rPr>
              <a:t>на сервере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2BCEDD3-EEE8-BB4E-B62D-2F26E1EC9D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75444"/>
            <a:ext cx="9917886" cy="503614"/>
          </a:xfrm>
        </p:spPr>
        <p:txBody>
          <a:bodyPr>
            <a:normAutofit/>
          </a:bodyPr>
          <a:lstStyle/>
          <a:p>
            <a:r>
              <a:rPr lang="ru-RU" dirty="0"/>
              <a:t>Создание простого сервера с помощью платформы </a:t>
            </a:r>
            <a:r>
              <a:rPr lang="en" dirty="0"/>
              <a:t>Node.js.</a:t>
            </a:r>
            <a:endParaRPr lang="ru-RU" sz="28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413B6C4-5EF3-574E-B143-3F0C692BE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15" y="644057"/>
            <a:ext cx="2811524" cy="83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6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77EFF2-3A3A-1A4D-B0FB-75B2AC89A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lnSpc>
                <a:spcPts val="3140"/>
              </a:lnSpc>
            </a:pPr>
            <a:r>
              <a:rPr lang="ru-RU" dirty="0"/>
              <a:t>План урока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6CAAB63-90F9-E74D-AC83-152DFAAB656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ru-RU" dirty="0"/>
              <a:t>Установка и запуск </a:t>
            </a:r>
            <a:r>
              <a:rPr lang="en-US" dirty="0"/>
              <a:t>Node.js</a:t>
            </a:r>
          </a:p>
          <a:p>
            <a:pPr>
              <a:spcAft>
                <a:spcPts val="1200"/>
              </a:spcAft>
            </a:pPr>
            <a:r>
              <a:rPr lang="ru-RU" dirty="0"/>
              <a:t>Пакетный менеджер </a:t>
            </a:r>
            <a:r>
              <a:rPr lang="en-US" dirty="0"/>
              <a:t>NPM</a:t>
            </a:r>
            <a:endParaRPr lang="ru-RU" dirty="0"/>
          </a:p>
          <a:p>
            <a:pPr>
              <a:spcAft>
                <a:spcPts val="1200"/>
              </a:spcAft>
            </a:pPr>
            <a:r>
              <a:rPr lang="ru-RU" dirty="0"/>
              <a:t>Простой сервер на </a:t>
            </a:r>
            <a:r>
              <a:rPr lang="en-US" dirty="0"/>
              <a:t>node-static</a:t>
            </a:r>
          </a:p>
          <a:p>
            <a:pPr>
              <a:spcAft>
                <a:spcPts val="1200"/>
              </a:spcAft>
            </a:pPr>
            <a:r>
              <a:rPr lang="ru-RU" dirty="0"/>
              <a:t>Фреймворк </a:t>
            </a:r>
            <a:r>
              <a:rPr lang="en-US" dirty="0"/>
              <a:t>Express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8230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02EA04B-A7CB-594B-BAFE-6070728D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Node.js</a:t>
            </a:r>
            <a:endParaRPr lang="ru-RU" dirty="0"/>
          </a:p>
        </p:txBody>
      </p:sp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D6ADCC16-4DFA-BB40-8C6B-C2A93CD6C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632" y="1244600"/>
            <a:ext cx="8312736" cy="486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505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02EA04B-A7CB-594B-BAFE-6070728D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NPM</a:t>
            </a:r>
            <a:endParaRPr lang="ru-RU" dirty="0"/>
          </a:p>
        </p:txBody>
      </p:sp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D6ADCC16-4DFA-BB40-8C6B-C2A93CD6C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632" y="1244600"/>
            <a:ext cx="8312735" cy="486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15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01CE21D-5A19-054C-B2B1-F256FAF534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rcRect t="31250" b="312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9C7139-92C0-094F-8A3B-458307775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372240B6-308D-C94D-AE27-91A8B9FBE6E9}"/>
              </a:ext>
            </a:extLst>
          </p:cNvPr>
          <p:cNvSpPr txBox="1">
            <a:spLocks/>
          </p:cNvSpPr>
          <p:nvPr/>
        </p:nvSpPr>
        <p:spPr>
          <a:xfrm>
            <a:off x="690847" y="499646"/>
            <a:ext cx="8145040" cy="55217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5440"/>
              </a:lnSpc>
              <a:buNone/>
            </a:pPr>
            <a:r>
              <a:rPr lang="ru-RU" sz="4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Создадим сервер на </a:t>
            </a:r>
            <a:r>
              <a:rPr lang="en-US" sz="4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Node.js</a:t>
            </a:r>
            <a:endParaRPr lang="ru-RU" sz="4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446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F19EC5-00EC-174C-8A74-91710FE0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Домашнее задание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C672582-4C44-7247-8514-B178990C2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1880129"/>
            <a:ext cx="10810307" cy="3040663"/>
          </a:xfrm>
        </p:spPr>
        <p:txBody>
          <a:bodyPr numCol="1" spcCol="216000">
            <a:normAutofit/>
          </a:bodyPr>
          <a:lstStyle/>
          <a:p>
            <a:r>
              <a:rPr lang="ru-RU" dirty="0"/>
              <a:t>Привязать добавление товара в корзину к реальному </a:t>
            </a:r>
            <a:r>
              <a:rPr lang="en" dirty="0"/>
              <a:t>API.</a:t>
            </a:r>
            <a:endParaRPr lang="ru-RU" dirty="0"/>
          </a:p>
          <a:p>
            <a:r>
              <a:rPr lang="ru-RU" dirty="0"/>
              <a:t>Добавить </a:t>
            </a:r>
            <a:r>
              <a:rPr lang="en" dirty="0"/>
              <a:t>API </a:t>
            </a:r>
            <a:r>
              <a:rPr lang="ru-RU" dirty="0"/>
              <a:t>для удаления товара из корзины.</a:t>
            </a:r>
          </a:p>
          <a:p>
            <a:r>
              <a:rPr lang="ru-RU" dirty="0"/>
              <a:t>* Добавить файл </a:t>
            </a:r>
            <a:r>
              <a:rPr lang="en" dirty="0" err="1"/>
              <a:t>stats.json</a:t>
            </a:r>
            <a:r>
              <a:rPr lang="en" dirty="0"/>
              <a:t>, </a:t>
            </a:r>
            <a:r>
              <a:rPr lang="ru-RU" dirty="0"/>
              <a:t>в котором будет храниться статистика действий пользователя с корзиной. Статистика должна иметь поля с названием действия (добавил/удалил), названием товара, с которым производилось действие и время, когда действие было совершено.</a:t>
            </a:r>
          </a:p>
        </p:txBody>
      </p:sp>
    </p:spTree>
    <p:extLst>
      <p:ext uri="{BB962C8B-B14F-4D97-AF65-F5344CB8AC3E}">
        <p14:creationId xmlns:p14="http://schemas.microsoft.com/office/powerpoint/2010/main" val="1533508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CEDE15-4E8F-6B44-83F1-3CE6D7993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следующем уроке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F0F6E7-E852-0E41-A6EC-1FB72C99BFD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Тестирование </a:t>
            </a:r>
            <a:r>
              <a:rPr lang="en-US" dirty="0"/>
              <a:t>JavaScript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CEB179C-B1BF-2641-A1C1-5A0E65773A24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Разработка через поведение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0F5BBCE-F462-0E44-80B6-A29523BD0765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>
            <a:normAutofit/>
          </a:bodyPr>
          <a:lstStyle/>
          <a:p>
            <a:r>
              <a:rPr lang="ru-RU" dirty="0"/>
              <a:t>Сборка проекта с помощью </a:t>
            </a:r>
            <a:r>
              <a:rPr lang="en-US" dirty="0"/>
              <a:t>Webpack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727609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/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855</TotalTime>
  <Words>116</Words>
  <Application>Microsoft Macintosh PowerPoint</Application>
  <PresentationFormat>Широкоэкранный</PresentationFormat>
  <Paragraphs>18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Arial</vt:lpstr>
      <vt:lpstr>Calibri</vt:lpstr>
      <vt:lpstr>Roboto</vt:lpstr>
      <vt:lpstr>Roboto Medium</vt:lpstr>
      <vt:lpstr>Times New Roman</vt:lpstr>
      <vt:lpstr>Тема Office</vt:lpstr>
      <vt:lpstr>JavaScript на сервере</vt:lpstr>
      <vt:lpstr>План урока</vt:lpstr>
      <vt:lpstr>Node.js</vt:lpstr>
      <vt:lpstr>NPM</vt:lpstr>
      <vt:lpstr>Презентация PowerPoint</vt:lpstr>
      <vt:lpstr>Домашнее задание</vt:lpstr>
      <vt:lpstr>На следующем уроке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Пользователь Microsoft Office</cp:lastModifiedBy>
  <cp:revision>56</cp:revision>
  <dcterms:created xsi:type="dcterms:W3CDTF">2018-09-20T14:58:52Z</dcterms:created>
  <dcterms:modified xsi:type="dcterms:W3CDTF">2018-11-04T18:19:56Z</dcterms:modified>
</cp:coreProperties>
</file>